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jpeg"/><Relationship Id="rId4" Type="http://schemas.openxmlformats.org/officeDocument/2006/relationships/image" Target="../media/image-2-4.jpe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jpe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image" Target="../media/image-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build/eau/image2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0B1220"/>
          </a:solidFill>
          <a:ln/>
        </p:spPr>
      </p:sp>
      <p:pic>
        <p:nvPicPr>
          <p:cNvPr id="4" name="Image 1" descr="./CDS-new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58368"/>
            <a:ext cx="1783080" cy="7808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228600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LA CENTRALE DU SOLAIRE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640080" y="2697480"/>
            <a:ext cx="6217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</a:t>
            </a:r>
            <a:endParaRPr lang="en-US" sz="3800" dirty="0"/>
          </a:p>
        </p:txBody>
      </p:sp>
      <p:sp>
        <p:nvSpPr>
          <p:cNvPr id="7" name="Text 3"/>
          <p:cNvSpPr/>
          <p:nvPr/>
        </p:nvSpPr>
        <p:spPr>
          <a:xfrm>
            <a:off x="640080" y="3429000"/>
            <a:ext cx="6217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B814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EAU</a:t>
            </a:r>
            <a:endParaRPr lang="en-US" sz="6200" dirty="0"/>
          </a:p>
        </p:txBody>
      </p:sp>
      <p:sp>
        <p:nvSpPr>
          <p:cNvPr id="8" name="Text 4"/>
          <p:cNvSpPr/>
          <p:nvPr/>
        </p:nvSpPr>
        <p:spPr>
          <a:xfrm>
            <a:off x="658368" y="4709160"/>
            <a:ext cx="59436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DD6E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Entreprise citoyenne pour l’accès de tous aux services essentiels — Eau &amp; Énergie.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EAU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02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2057400" cy="365760"/>
          </a:xfrm>
          <a:prstGeom prst="roundRect">
            <a:avLst>
              <a:gd name="adj" fmla="val 22500"/>
            </a:avLst>
          </a:prstGeom>
          <a:solidFill>
            <a:srgbClr val="1E9BD7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AEP &amp; SNDE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PSEA : Travaux de renforcement des centres SNDE &amp; réhabilitation de 15 AEPs dans les 02 Hodhs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1E9BD7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 châteaux d’eau de 20 et 300 m³ surélevé de 10 à 15m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 systèmes de pompage solaire 5-18 m³/h à une HMT 70-100 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totale des champs solaires : 80,40 KWc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Fourniture et installation de 08 Groupes électrogènes de 20 à 30 Kva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de 08 Locaux techniques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de 56 regards de vannes de sectionnement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Pose de 103 450 ml de PEHD 160-63 mm</a:t>
            </a:r>
            <a:endParaRPr lang="en-US" sz="1100" dirty="0"/>
          </a:p>
        </p:txBody>
      </p:sp>
      <p:pic>
        <p:nvPicPr>
          <p:cNvPr id="11" name="Image 1" descr="./build/eau/image4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au/image5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824216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3" descr="./build/eau/image6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841992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4" descr="./build/eau/image7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5806440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5" name="Image 5" descr="./build/eau/image8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7824216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6" name="Image 6" descr="./build/eau/image9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9841992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EAU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03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2761488" cy="365760"/>
          </a:xfrm>
          <a:prstGeom prst="roundRect">
            <a:avLst>
              <a:gd name="adj" fmla="val 22500"/>
            </a:avLst>
          </a:prstGeom>
          <a:solidFill>
            <a:srgbClr val="1E9BD7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AEP MULTI-WILAYAS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MHA, TAAZOUR, UNICEF &amp; AUTRES : Travaux de réalisation des AEP dans les Wilayas du Hodh Echargui, Hodh El Gharbi, Trarza, Guidimakha et Adrar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1E9BD7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châteaux d’eau de 20 à 70 m³ / surélevé de 10 à 15m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systèmes de pompage solaire 5-15 m³/h à une HMT 50-100 m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Puissance totale des champs solaires : 104 KWc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 regards de vannes de sectionnement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450 branchements particuliers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Pose de 54 155 ml de PEHD 110-63 mm</a:t>
            </a:r>
            <a:endParaRPr lang="en-US" sz="1100" dirty="0"/>
          </a:p>
        </p:txBody>
      </p:sp>
      <p:pic>
        <p:nvPicPr>
          <p:cNvPr id="11" name="Image 1" descr="./build/eau/image10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au/image11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824216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3" descr="./build/eau/image12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841992" y="1371600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4" name="Image 4" descr="./build/eau/image13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5806440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5" name="Image 5" descr="./build/eau/image14.jpe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7824216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6" name="Image 6" descr="./build/eau/image15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9841992" y="3881628"/>
            <a:ext cx="1889760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EAU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04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2660904" cy="365760"/>
          </a:xfrm>
          <a:prstGeom prst="roundRect">
            <a:avLst>
              <a:gd name="adj" fmla="val 22500"/>
            </a:avLst>
          </a:prstGeom>
          <a:solidFill>
            <a:srgbClr val="1E9BD7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TRAITEMENT D’EAU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BRITISH PETROLUIM : Renforcement de l’Alimentation en Eau potable de Ndiago, Station de Traitement d’eau à Ebden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1E9BD7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d’une Station de traitement de capacité de 15 m³/h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d’un Groupe Electrogène de 33 Kva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d’un Champs solaire de 4,68 KWc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de 02 pompes de surface de 3 Kw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de 02 pompes Dosatrons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d’un Local technique de 24 m²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Pose 4500 ml de PEHD 125-63 mm</a:t>
            </a:r>
            <a:endParaRPr lang="en-US" sz="1100" dirty="0"/>
          </a:p>
        </p:txBody>
      </p:sp>
      <p:pic>
        <p:nvPicPr>
          <p:cNvPr id="11" name="Image 1" descr="./build/eau/image16.jpe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au/image17.jpe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3" name="Image 3" descr="./build/eau/image18.jpe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833104" y="3881628"/>
            <a:ext cx="2898648" cy="2382012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/CDS-new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310896"/>
            <a:ext cx="932688" cy="4087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0" y="365760"/>
            <a:ext cx="5330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spc="200" kern="0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INFRASTRUCTURES EAU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457200" y="645566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E3A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CDS</a:t>
            </a:r>
            <a:pPr algn="l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La Centrale du Solaire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0972800" y="6455664"/>
            <a:ext cx="75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05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457200" y="1371600"/>
            <a:ext cx="2157984" cy="365760"/>
          </a:xfrm>
          <a:prstGeom prst="roundRect">
            <a:avLst>
              <a:gd name="adj" fmla="val 22500"/>
            </a:avLst>
          </a:prstGeom>
          <a:solidFill>
            <a:srgbClr val="1E9BD7"/>
          </a:solidFill>
          <a:ln/>
        </p:spPr>
        <p:txBody>
          <a:bodyPr wrap="square" lIns="25400" tIns="25400" rIns="25400" bIns="2540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DESSALEMENT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874520"/>
            <a:ext cx="5074920" cy="10515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2000"/>
              </a:lnSpc>
              <a:buNone/>
            </a:pPr>
            <a:r>
              <a:rPr lang="en-US" sz="1550" b="1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UNICEF : Unité de dessalement d’eau à Gvave Peulh dans la Wilaya de l’Assaba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75488" y="3035808"/>
            <a:ext cx="146304" cy="146304"/>
          </a:xfrm>
          <a:prstGeom prst="ellipse">
            <a:avLst/>
          </a:prstGeom>
          <a:solidFill>
            <a:srgbClr val="1E9BD7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0E3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CHIFFRES CLÉS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57200" y="3401568"/>
            <a:ext cx="5074920" cy="28346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d’une unité de dessalement Os6BW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d’un Champ solaire de 18,2 KWc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 d’un Système de pompage Solaire de 4 Kw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Clôtures grillagées de 160 ml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d’un local technique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Construction de 05 regards</a:t>
            </a:r>
            <a:endParaRPr lang="en-US" sz="11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1100" b="1" dirty="0">
                <a:solidFill>
                  <a:srgbClr val="1E9B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  </a:t>
            </a:r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3341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Pose 2500 ml de PEHD 90-63 mm</a:t>
            </a:r>
            <a:endParaRPr lang="en-US" sz="1100" dirty="0"/>
          </a:p>
        </p:txBody>
      </p:sp>
      <p:pic>
        <p:nvPicPr>
          <p:cNvPr id="11" name="Image 1" descr="./build/eau/image19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806440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  <p:pic>
        <p:nvPicPr>
          <p:cNvPr id="12" name="Image 2" descr="./build/eau/image20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833104" y="1371600"/>
            <a:ext cx="2898648" cy="4892040"/>
          </a:xfrm>
          <a:prstGeom prst="rect">
            <a:avLst/>
          </a:prstGeom>
          <a:effectLst>
            <a:outerShdw sx="100000" sy="100000" kx="0" ky="0" algn="bl" rotWithShape="0" blurRad="114300" dist="38100" dir="5400000">
              <a:srgbClr val="0A2A4C">
                <a:alpha val="3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CDS - Infrastructures Eau</dc:title>
  <dc:subject>PptxGenJS Presentation</dc:subject>
  <dc:creator>CDS - La Centrale du Solaire</dc:creator>
  <cp:lastModifiedBy>CDS - La Centrale du Solaire</cp:lastModifiedBy>
  <cp:revision>1</cp:revision>
  <dcterms:created xsi:type="dcterms:W3CDTF">2026-07-15T21:03:48Z</dcterms:created>
  <dcterms:modified xsi:type="dcterms:W3CDTF">2026-07-15T21:03:48Z</dcterms:modified>
</cp:coreProperties>
</file>